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Canva Sans Bold" charset="1" panose="020B0803030501040103"/>
      <p:regular r:id="rId18"/>
    </p:embeddedFont>
    <p:embeddedFont>
      <p:font typeface="Canva Sans" charset="1" panose="020B05030305010401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2572" y="3460115"/>
            <a:ext cx="16230600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STUDENT ATTENDANCE  MANAGEMENT SYSTEM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8887" y="2977929"/>
            <a:ext cx="18288000" cy="5506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 file handling to save data                  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Automatic date and day generation   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Monthly attendance report                    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Menu-driven system                                                                    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496248" y="1506634"/>
            <a:ext cx="1529550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Future Enhancements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342515"/>
            <a:ext cx="18288000" cy="5506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project successfully manages attendance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Demonstrates basic C programming concepts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Useful for academic and learning purposes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Can be enhanced for real-world use                                          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224517"/>
            <a:ext cx="1301586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Conclusion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60940" y="2876593"/>
            <a:ext cx="1323418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985416" y="6050238"/>
            <a:ext cx="9687967" cy="3658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G.Neeraja-25A31A04K0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G.Rishika priyani-25A31A04K1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D.Surya sohan-25A31A0M7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G.H.Ch.Shekhar-25A31A04M8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008505"/>
            <a:ext cx="18288000" cy="8278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Attendance is an important part of academic           management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Manual attendance is time-consuming and error-prone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This project provides a simple attendance system using C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It stores and displays student attendance efficiently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4464659" y="537211"/>
            <a:ext cx="723885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342515"/>
            <a:ext cx="18058031" cy="5506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 manage student attendance records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 store student details like roll number and name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 record date, day, and attendance status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 display attendance in a structured format              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4100473" y="857250"/>
            <a:ext cx="964881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Objectives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342515"/>
            <a:ext cx="18288000" cy="5506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Uses structures in C                              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Stores multiple student records      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Displays attendance details clearly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Reduces manual work                                                             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399469" y="546743"/>
            <a:ext cx="1404879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Features of the System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328544"/>
            <a:ext cx="18288000" cy="7354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Programming Language: C                   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Compiler: GCC / Turbo C                      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Concepts Used:                                                                          </a:t>
            </a:r>
          </a:p>
          <a:p>
            <a:pPr algn="ctr" marL="2245359" indent="-748453" lvl="2">
              <a:lnSpc>
                <a:spcPts val="7279"/>
              </a:lnSpc>
              <a:buFont typeface="Arial"/>
              <a:buChar char="⚬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Structures                                                                       </a:t>
            </a:r>
          </a:p>
          <a:p>
            <a:pPr algn="ctr" marL="2245359" indent="-748453" lvl="2">
              <a:lnSpc>
                <a:spcPts val="7279"/>
              </a:lnSpc>
              <a:buFont typeface="Arial"/>
              <a:buChar char="⚬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Arrays                                                                                </a:t>
            </a:r>
          </a:p>
          <a:p>
            <a:pPr algn="ctr" marL="2245359" indent="-748453" lvl="2">
              <a:lnSpc>
                <a:spcPts val="7279"/>
              </a:lnSpc>
              <a:buFont typeface="Arial"/>
              <a:buChar char="⚬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Input/Output functions                                              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57250"/>
            <a:ext cx="1529357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Tools &amp; Technologies Used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932430"/>
            <a:ext cx="18288000" cy="7354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struct Attendance {                                                   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int roll;                                                             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char name[30];                                            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char date[15];                                               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char day[10];                                                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char status[10];                                           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};                                                 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338827" y="589103"/>
            <a:ext cx="1467840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Data Structure Used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1880552"/>
            <a:ext cx="18288000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  <a:p>
            <a:pPr algn="ctr" marL="1122679" indent="-561340" lvl="1">
              <a:lnSpc>
                <a:spcPts val="7279"/>
              </a:lnSpc>
              <a:buAutoNum type="arabicPeriod" startAt="1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Enter number of students                                                      </a:t>
            </a:r>
          </a:p>
          <a:p>
            <a:pPr algn="ctr" marL="1122679" indent="-561340" lvl="1">
              <a:lnSpc>
                <a:spcPts val="7279"/>
              </a:lnSpc>
              <a:buAutoNum type="arabicPeriod" startAt="1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Input student details                                                                </a:t>
            </a:r>
          </a:p>
          <a:p>
            <a:pPr algn="ctr" marL="1122679" indent="-561340" lvl="1">
              <a:lnSpc>
                <a:spcPts val="7279"/>
              </a:lnSpc>
              <a:buAutoNum type="arabicPeriod" startAt="1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Enter date and day                                                                    </a:t>
            </a:r>
          </a:p>
          <a:p>
            <a:pPr algn="ctr" marL="1122679" indent="-561340" lvl="1">
              <a:lnSpc>
                <a:spcPts val="7279"/>
              </a:lnSpc>
              <a:buAutoNum type="arabicPeriod" startAt="1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Mark attendance (Present/Absent)                                   </a:t>
            </a:r>
          </a:p>
          <a:p>
            <a:pPr algn="ctr" marL="1122679" indent="-561340" lvl="1">
              <a:lnSpc>
                <a:spcPts val="7279"/>
              </a:lnSpc>
              <a:buAutoNum type="arabicPeriod" startAt="1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Display attendance records                                                  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09258"/>
            <a:ext cx="1410556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Program Workflow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3261790" y="3574121"/>
            <a:ext cx="23837279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 Attendance Record ---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Roll           Name                    Date         Day               Status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              Ravi             15/12/2025    Monday    Present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    2             Anu              15/12/2025      Monday    Absent                        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600390" y="857250"/>
            <a:ext cx="1219764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Sample Output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342515"/>
            <a:ext cx="18587687" cy="5506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Saves time                                                     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Reduces paperwork                                  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Easy to modify and extend                     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Beginner-friendly project                                                         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75248" y="857250"/>
            <a:ext cx="1113682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Advantages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DAG8sWw3QwY</dc:identifier>
  <dcterms:modified xsi:type="dcterms:W3CDTF">2011-08-01T06:04:30Z</dcterms:modified>
  <cp:revision>1</cp:revision>
  <dc:title>STUDENT ATTENDANCE MANAGEMENT SYSTEM</dc:title>
</cp:coreProperties>
</file>

<file path=docProps/thumbnail.jpeg>
</file>